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33870900" cy="19050000"/>
  <p:notesSz cx="33870900" cy="19050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2" d="100"/>
          <a:sy n="22" d="100"/>
        </p:scale>
        <p:origin x="812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870900" cy="190499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3547050" cy="188678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870900" cy="190499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"/>
            <a:ext cx="33870941" cy="190500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318450" cy="187392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318450" cy="1873926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31870650" cy="1792497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870900" cy="1905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651586" cy="18364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166050" cy="186535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Nada</cp:lastModifiedBy>
  <cp:revision>1</cp:revision>
  <dcterms:created xsi:type="dcterms:W3CDTF">2018-12-01T09:57:20Z</dcterms:created>
  <dcterms:modified xsi:type="dcterms:W3CDTF">2018-12-01T15:00:11Z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2018-12-01T00:00:00Z</vt:filetime>
  </property>
  <property fmtid="{D5CDD505-2E9C-101B-9397-08002B2CF9AE}" pid="3" name="LastSaved">
    <vt:filetime>2018-12-01T00:00:00Z</vt:filetime>
  </property>
</Properties>
</file>